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BDB7-DFA5-C947-ADC1-AABB94CF1514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6CE6-CB48-D345-8271-F74807125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2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5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8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7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8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2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7679-F2F8-F443-A257-8AB7BDE72C6E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66E8-33C3-7D40-A3D2-EDF8C63D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5857" y="1816476"/>
            <a:ext cx="8521003" cy="3279301"/>
            <a:chOff x="385857" y="1816476"/>
            <a:chExt cx="8521003" cy="3279301"/>
          </a:xfrm>
          <a:solidFill>
            <a:schemeClr val="accent5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385857" y="1816476"/>
              <a:ext cx="8521003" cy="3279301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045089" y="2250501"/>
              <a:ext cx="2329208" cy="2361152"/>
            </a:xfrm>
            <a:prstGeom prst="ellipse">
              <a:avLst/>
            </a:prstGeom>
            <a:solidFill>
              <a:srgbClr val="40315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6797" y="2783620"/>
              <a:ext cx="1688123" cy="1631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b="1" dirty="0">
                  <a:solidFill>
                    <a:schemeClr val="bg1"/>
                  </a:solidFill>
                  <a:latin typeface="Marker Felt"/>
                  <a:cs typeface="Marker Felt"/>
                </a:rPr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16105" y="2783620"/>
              <a:ext cx="1688123" cy="1631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b="1" dirty="0">
                  <a:solidFill>
                    <a:schemeClr val="bg1"/>
                  </a:solidFill>
                  <a:latin typeface="Marker Felt"/>
                  <a:cs typeface="Marker Felt"/>
                </a:rPr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74340" y="2579496"/>
              <a:ext cx="1688123" cy="1631216"/>
            </a:xfrm>
            <a:prstGeom prst="rect">
              <a:avLst/>
            </a:prstGeom>
            <a:solidFill>
              <a:srgbClr val="40315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b="1" dirty="0">
                  <a:solidFill>
                    <a:schemeClr val="bg1"/>
                  </a:solidFill>
                  <a:latin typeface="Marker Felt"/>
                  <a:cs typeface="Marker Felt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1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9765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046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533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533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533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6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56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6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56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56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9967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8050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1904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3252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1904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3252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704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7984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704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3252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704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3252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704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0295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0687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64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935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80088" y="2687612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032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032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021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032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138" y="2630595"/>
            <a:ext cx="2049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4032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6924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138" y="2630595"/>
            <a:ext cx="2049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1489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623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4693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138" y="2630595"/>
            <a:ext cx="2049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1489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6670" y="2654189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138" y="2630595"/>
            <a:ext cx="2049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1489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095" y="2783620"/>
            <a:ext cx="2041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39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095" y="2783620"/>
            <a:ext cx="2041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7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770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095" y="2783620"/>
            <a:ext cx="2041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770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095" y="2783620"/>
            <a:ext cx="2041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770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095" y="2783620"/>
            <a:ext cx="2041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10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770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623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2257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257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rgbClr val="318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9175" y="2250501"/>
            <a:ext cx="2329208" cy="23611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arker Felt"/>
                <a:cs typeface="Marker Fel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0581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3429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857" y="1816476"/>
            <a:ext cx="8521003" cy="32793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3095" y="2250501"/>
            <a:ext cx="2329208" cy="2361152"/>
          </a:xfrm>
          <a:prstGeom prst="ellipse">
            <a:avLst/>
          </a:prstGeom>
          <a:solidFill>
            <a:srgbClr val="604A7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797" y="2783620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5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345" y="2630595"/>
            <a:ext cx="1688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Marker Felt"/>
                <a:cs typeface="Marker Felt"/>
              </a:rPr>
              <a:t>2</a:t>
            </a:r>
            <a:endParaRPr lang="en-US" sz="10000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2051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93</Words>
  <Application>Microsoft Office PowerPoint</Application>
  <PresentationFormat>On-screen Show (4:3)</PresentationFormat>
  <Paragraphs>93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 for Literacy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 Garner</dc:creator>
  <cp:lastModifiedBy>User</cp:lastModifiedBy>
  <cp:revision>8</cp:revision>
  <cp:lastPrinted>2012-10-28T19:12:47Z</cp:lastPrinted>
  <dcterms:created xsi:type="dcterms:W3CDTF">2012-06-09T15:35:25Z</dcterms:created>
  <dcterms:modified xsi:type="dcterms:W3CDTF">2013-08-27T22:13:15Z</dcterms:modified>
</cp:coreProperties>
</file>