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69" r:id="rId11"/>
    <p:sldId id="270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77004"/>
      </p:ext>
    </p:extLst>
  </p:cSld>
  <p:clrMapOvr>
    <a:masterClrMapping/>
  </p:clrMapOvr>
  <p:transition spd="slow" advClick="0" advTm="1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32770"/>
      </p:ext>
    </p:extLst>
  </p:cSld>
  <p:clrMapOvr>
    <a:masterClrMapping/>
  </p:clrMapOvr>
  <p:transition spd="slow" advClick="0" advTm="1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36256"/>
      </p:ext>
    </p:extLst>
  </p:cSld>
  <p:clrMapOvr>
    <a:masterClrMapping/>
  </p:clrMapOvr>
  <p:transition spd="slow" advClick="0" advTm="1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23708"/>
      </p:ext>
    </p:extLst>
  </p:cSld>
  <p:clrMapOvr>
    <a:masterClrMapping/>
  </p:clrMapOvr>
  <p:transition spd="slow" advClick="0" advTm="1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37109"/>
      </p:ext>
    </p:extLst>
  </p:cSld>
  <p:clrMapOvr>
    <a:masterClrMapping/>
  </p:clrMapOvr>
  <p:transition spd="slow" advClick="0" advTm="1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00722"/>
      </p:ext>
    </p:extLst>
  </p:cSld>
  <p:clrMapOvr>
    <a:masterClrMapping/>
  </p:clrMapOvr>
  <p:transition spd="slow" advClick="0" advTm="1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57784"/>
      </p:ext>
    </p:extLst>
  </p:cSld>
  <p:clrMapOvr>
    <a:masterClrMapping/>
  </p:clrMapOvr>
  <p:transition spd="slow" advClick="0" advTm="1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19304"/>
      </p:ext>
    </p:extLst>
  </p:cSld>
  <p:clrMapOvr>
    <a:masterClrMapping/>
  </p:clrMapOvr>
  <p:transition spd="slow" advClick="0" advTm="1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28636"/>
      </p:ext>
    </p:extLst>
  </p:cSld>
  <p:clrMapOvr>
    <a:masterClrMapping/>
  </p:clrMapOvr>
  <p:transition spd="slow" advClick="0" advTm="1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2460"/>
      </p:ext>
    </p:extLst>
  </p:cSld>
  <p:clrMapOvr>
    <a:masterClrMapping/>
  </p:clrMapOvr>
  <p:transition spd="slow" advClick="0" advTm="1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75107"/>
      </p:ext>
    </p:extLst>
  </p:cSld>
  <p:clrMapOvr>
    <a:masterClrMapping/>
  </p:clrMapOvr>
  <p:transition spd="slow" advClick="0" advTm="1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86C85-31C9-BF48-903C-BC1381C08ABC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A8748-2E1F-9D48-A4B2-7573270C4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1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000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558" y="530475"/>
            <a:ext cx="803868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Use the templates to create your own ten frame flash.  You should be able to simply copy and paste make flash cards that match your needs.</a:t>
            </a:r>
          </a:p>
          <a:p>
            <a:pPr algn="ctr"/>
            <a:r>
              <a:rPr lang="en-US" sz="4400" dirty="0" smtClean="0"/>
              <a:t>Delete this slide before using in your classroom!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39484167"/>
      </p:ext>
    </p:extLst>
  </p:cSld>
  <p:clrMapOvr>
    <a:masterClrMapping/>
  </p:clrMapOvr>
  <p:transition spd="slow" advClick="0" advTm="1000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30159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95357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91184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03088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68101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453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5357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91184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03088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07522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88706"/>
              </p:ext>
            </p:extLst>
          </p:nvPr>
        </p:nvGraphicFramePr>
        <p:xfrm>
          <a:off x="563610" y="195484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39753"/>
              </p:ext>
            </p:extLst>
          </p:nvPr>
        </p:nvGraphicFramePr>
        <p:xfrm>
          <a:off x="563610" y="1573009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2616"/>
              </p:ext>
            </p:extLst>
          </p:nvPr>
        </p:nvGraphicFramePr>
        <p:xfrm>
          <a:off x="3838355" y="195484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682851"/>
              </p:ext>
            </p:extLst>
          </p:nvPr>
        </p:nvGraphicFramePr>
        <p:xfrm>
          <a:off x="563610" y="2917920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234921"/>
              </p:ext>
            </p:extLst>
          </p:nvPr>
        </p:nvGraphicFramePr>
        <p:xfrm>
          <a:off x="563610" y="4274778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426322"/>
              </p:ext>
            </p:extLst>
          </p:nvPr>
        </p:nvGraphicFramePr>
        <p:xfrm>
          <a:off x="563610" y="5664512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828863"/>
              </p:ext>
            </p:extLst>
          </p:nvPr>
        </p:nvGraphicFramePr>
        <p:xfrm>
          <a:off x="3838355" y="1573009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32542"/>
              </p:ext>
            </p:extLst>
          </p:nvPr>
        </p:nvGraphicFramePr>
        <p:xfrm>
          <a:off x="3838355" y="2973789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097783"/>
              </p:ext>
            </p:extLst>
          </p:nvPr>
        </p:nvGraphicFramePr>
        <p:xfrm>
          <a:off x="3838355" y="4274778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69993"/>
              </p:ext>
            </p:extLst>
          </p:nvPr>
        </p:nvGraphicFramePr>
        <p:xfrm>
          <a:off x="3838355" y="5636317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89646" y="235595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35435" y="172963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92820" y="3107046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28391" y="4484459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09803" y="5739347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78216" y="235595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 ___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6732135" y="235595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35" y="3137507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32135" y="4484459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32135" y="5743323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750378" y="172963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217172" y="1729632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 ___</a:t>
            </a:r>
            <a:endParaRPr lang="en-US" sz="4400" dirty="0"/>
          </a:p>
        </p:txBody>
      </p:sp>
      <p:sp>
        <p:nvSpPr>
          <p:cNvPr id="32" name="TextBox 31"/>
          <p:cNvSpPr txBox="1"/>
          <p:nvPr/>
        </p:nvSpPr>
        <p:spPr>
          <a:xfrm>
            <a:off x="7217172" y="3107046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 ___</a:t>
            </a:r>
            <a:endParaRPr lang="en-US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7198929" y="4496796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 ___</a:t>
            </a:r>
            <a:endParaRPr lang="en-US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98929" y="5809561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 ___</a:t>
            </a:r>
            <a:endParaRPr lang="en-US" sz="4400" dirty="0"/>
          </a:p>
        </p:txBody>
      </p:sp>
      <p:pic>
        <p:nvPicPr>
          <p:cNvPr id="4" name="Picture 3" descr="Screen Shot 2012-12-11 at 8.59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172" y="1079507"/>
            <a:ext cx="648352" cy="2660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35035" y="10004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pic>
        <p:nvPicPr>
          <p:cNvPr id="35" name="Picture 34" descr="Screen Shot 2012-12-11 at 8.59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72" y="2568228"/>
            <a:ext cx="648352" cy="266087"/>
          </a:xfrm>
          <a:prstGeom prst="rect">
            <a:avLst/>
          </a:prstGeom>
        </p:spPr>
      </p:pic>
      <p:pic>
        <p:nvPicPr>
          <p:cNvPr id="36" name="Picture 35" descr="Screen Shot 2012-12-11 at 8.59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72" y="4023698"/>
            <a:ext cx="648352" cy="266087"/>
          </a:xfrm>
          <a:prstGeom prst="rect">
            <a:avLst/>
          </a:prstGeom>
        </p:spPr>
      </p:pic>
      <p:pic>
        <p:nvPicPr>
          <p:cNvPr id="37" name="Picture 36" descr="Screen Shot 2012-12-11 at 8.59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72" y="5370230"/>
            <a:ext cx="648352" cy="266087"/>
          </a:xfrm>
          <a:prstGeom prst="rect">
            <a:avLst/>
          </a:prstGeom>
        </p:spPr>
      </p:pic>
      <p:pic>
        <p:nvPicPr>
          <p:cNvPr id="38" name="Picture 37" descr="Screen Shot 2012-12-11 at 8.59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572" y="6558715"/>
            <a:ext cx="648352" cy="266087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8435035" y="25070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8441992" y="402369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441992" y="52968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448949" y="645547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0357" y="387995"/>
            <a:ext cx="621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1.</a:t>
            </a:r>
            <a:endParaRPr lang="en-US" sz="4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0357" y="1793471"/>
            <a:ext cx="621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2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0357" y="3107046"/>
            <a:ext cx="621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3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-39398" y="4496796"/>
            <a:ext cx="621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4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8192" y="5809561"/>
            <a:ext cx="6213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5</a:t>
            </a:r>
            <a:r>
              <a:rPr lang="en-US" sz="4400" b="1" dirty="0" smtClean="0"/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03065580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094276"/>
              </p:ext>
            </p:extLst>
          </p:nvPr>
        </p:nvGraphicFramePr>
        <p:xfrm>
          <a:off x="563610" y="195484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51431"/>
              </p:ext>
            </p:extLst>
          </p:nvPr>
        </p:nvGraphicFramePr>
        <p:xfrm>
          <a:off x="563610" y="1573009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1752"/>
              </p:ext>
            </p:extLst>
          </p:nvPr>
        </p:nvGraphicFramePr>
        <p:xfrm>
          <a:off x="3838355" y="195484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08085"/>
              </p:ext>
            </p:extLst>
          </p:nvPr>
        </p:nvGraphicFramePr>
        <p:xfrm>
          <a:off x="563610" y="2917920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386593"/>
              </p:ext>
            </p:extLst>
          </p:nvPr>
        </p:nvGraphicFramePr>
        <p:xfrm>
          <a:off x="563610" y="4274778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006225"/>
              </p:ext>
            </p:extLst>
          </p:nvPr>
        </p:nvGraphicFramePr>
        <p:xfrm>
          <a:off x="563610" y="5664512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322182"/>
              </p:ext>
            </p:extLst>
          </p:nvPr>
        </p:nvGraphicFramePr>
        <p:xfrm>
          <a:off x="3838355" y="1573009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68801"/>
              </p:ext>
            </p:extLst>
          </p:nvPr>
        </p:nvGraphicFramePr>
        <p:xfrm>
          <a:off x="3838355" y="2973789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741145"/>
              </p:ext>
            </p:extLst>
          </p:nvPr>
        </p:nvGraphicFramePr>
        <p:xfrm>
          <a:off x="3838355" y="4274778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06136"/>
              </p:ext>
            </p:extLst>
          </p:nvPr>
        </p:nvGraphicFramePr>
        <p:xfrm>
          <a:off x="3838355" y="5636317"/>
          <a:ext cx="2893780" cy="1105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756"/>
                <a:gridCol w="578756"/>
                <a:gridCol w="578756"/>
                <a:gridCol w="578756"/>
                <a:gridCol w="578756"/>
              </a:tblGrid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8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89646" y="235595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35435" y="172963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92820" y="3107046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28391" y="4484459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09803" y="5739347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+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78216" y="235595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____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6732135" y="235595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732135" y="3137507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732135" y="4484459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32135" y="5743323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750378" y="1729632"/>
            <a:ext cx="4667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217172" y="1729632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____</a:t>
            </a:r>
            <a:endParaRPr lang="en-US" sz="4400" dirty="0"/>
          </a:p>
        </p:txBody>
      </p:sp>
      <p:sp>
        <p:nvSpPr>
          <p:cNvPr id="32" name="TextBox 31"/>
          <p:cNvSpPr txBox="1"/>
          <p:nvPr/>
        </p:nvSpPr>
        <p:spPr>
          <a:xfrm>
            <a:off x="7217172" y="3107046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____</a:t>
            </a:r>
            <a:endParaRPr lang="en-US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7198929" y="4496796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____</a:t>
            </a:r>
            <a:endParaRPr lang="en-US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7198929" y="5809561"/>
            <a:ext cx="2190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____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56430600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95709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36921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17772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95357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307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697297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79280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59029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307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15181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37619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3104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75102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307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803583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95357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91184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03088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68101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307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14126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95357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91184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03088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68101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453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9669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873345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95357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91184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03088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68101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453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5357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05942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349782"/>
              </p:ext>
            </p:extLst>
          </p:nvPr>
        </p:nvGraphicFramePr>
        <p:xfrm>
          <a:off x="289395" y="1381625"/>
          <a:ext cx="8553155" cy="4099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631"/>
                <a:gridCol w="1710631"/>
                <a:gridCol w="1710631"/>
                <a:gridCol w="1710631"/>
                <a:gridCol w="1710631"/>
              </a:tblGrid>
              <a:tr h="20499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9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483453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195357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91184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03088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68101" y="1766963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3453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195357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91184" y="3784064"/>
            <a:ext cx="1349366" cy="1415888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41029"/>
      </p:ext>
    </p:extLst>
  </p:cSld>
  <p:clrMapOvr>
    <a:masterClrMapping/>
  </p:clrMapOvr>
  <p:transition spd="slow" advClick="0" advTm="1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138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Center for Literacy Studies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 Garner</dc:creator>
  <cp:lastModifiedBy>User</cp:lastModifiedBy>
  <cp:revision>7</cp:revision>
  <cp:lastPrinted>2013-01-23T03:49:53Z</cp:lastPrinted>
  <dcterms:created xsi:type="dcterms:W3CDTF">2012-06-09T15:18:33Z</dcterms:created>
  <dcterms:modified xsi:type="dcterms:W3CDTF">2013-08-27T22:18:23Z</dcterms:modified>
</cp:coreProperties>
</file>